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421" r:id="rId69"/>
    <p:sldId id="423" r:id="rId70"/>
    <p:sldId id="424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426" r:id="rId114"/>
    <p:sldId id="431" r:id="rId115"/>
    <p:sldId id="432" r:id="rId116"/>
    <p:sldId id="427" r:id="rId117"/>
    <p:sldId id="429" r:id="rId118"/>
    <p:sldId id="430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6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CEFD3-7B5E-4CF6-9BFC-5F30683A04F8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4CF85-1E3C-485F-AD76-32CCDE8E2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80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4CF85-1E3C-485F-AD76-32CCDE8E228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76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671CCE2-8A63-435D-B2DA-29609AED901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66423AA-22CE-4B5B-A319-6CFEB5F49C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64DCFE-E598-4DE5-812B-2EFD81ACA68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21B68A2-06AE-42F0-A6B5-05BA32C70B7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4E33BF7-AE05-4F1D-806C-AA1835939D4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FB45C4B-A46B-4EF0-B392-4EC47AA9902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CCDFD5-F345-4D41-90CE-D146510EFDA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602DCDE-A37A-4336-9A14-273EE38C98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B7002D2-2177-41A1-828A-01EC6823D4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0988FB-D63D-4D0D-A423-2335A628377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57A4891-2217-4ED2-A382-7478F990336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D85140-7814-4595-A215-2E3EB9FB02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586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42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73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6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4FD514C-7CF0-4720-9EFA-F7AB510AC7B0}" type="slidenum"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4" name="applause.wav"/>
          </p:stSnd>
        </p:sndAc>
      </p:transition>
    </mc:Choice>
    <mc:Fallback>
      <p:transition spd="slow">
        <p:sndAc>
          <p:stSnd>
            <p:snd r:embed="rId14" name="applause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4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Рисунок 13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Рисунок 13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Рисунок 13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14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Рисунок 14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Рисунок 14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Рисунок 14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Рисунок 14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4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Рисунок 14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Рисунок 14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Рисунок 14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17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74555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17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3513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17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22883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8109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Рисунок 13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14039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Рисунок 13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12652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Рисунок 15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Рисунок 5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Рисунок 15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Рисунок 15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Рисунок 15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Рисунок 15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5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Рисунок 15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Рисунок 15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Рисунок 15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Рисунок 15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Рисунок 16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6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6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Рисунок 16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Рисунок 16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Рисунок 16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Рисунок 16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Рисунок 16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Рисунок 16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Рисунок 16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7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Рисунок 17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17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Рисунок 17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Рисунок 17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Рисунок 17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7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7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Рисунок 17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Рисунок 18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Рисунок 18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Рисунок 18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Рисунок 18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Рисунок 18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18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Рисунок 18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18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Рисунок 18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Рисунок 18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Рисунок 19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19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Рисунок 19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Рисунок 19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9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Рисунок 19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Рисунок 19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Рисунок 19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Рисунок 19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Рисунок 19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0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Рисунок 20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Рисунок 20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Рисунок 20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Рисунок 20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Рисунок 5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5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4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5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Рисунок 6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6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6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6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Рисунок 6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Рисунок 4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7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7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Рисунок 7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7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Рисунок 7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Рисунок 7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Рисунок 7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Рисунок 7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Рисунок 7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7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8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8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Рисунок 8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Рисунок 8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8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Рисунок 8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Рисунок 8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8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Рисунок 9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Рисунок 9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Рисунок 9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Рисунок 9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9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9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9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9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Рисунок 9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Рисунок 10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Рисунок 103"/>
          <p:cNvPicPr/>
          <p:nvPr/>
        </p:nvPicPr>
        <p:blipFill>
          <a:blip r:embed="rId4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3" name="applause.wav"/>
          </p:stSnd>
        </p:sndAc>
      </p:transition>
    </mc:Choice>
    <mc:Fallback>
      <p:transition spd="slow">
        <p:sndAc>
          <p:stSnd>
            <p:snd r:embed="rId3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Рисунок 10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Рисунок 10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42516" y="3896139"/>
            <a:ext cx="234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Рисунок 10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53064" y="4422913"/>
            <a:ext cx="234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25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Рисунок 10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72942" y="4929808"/>
            <a:ext cx="234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117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Рисунок 10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63002" y="5466521"/>
            <a:ext cx="234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075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Рисунок 10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Рисунок 10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10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1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Рисунок 11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Рисунок 11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11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11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Рисунок 11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Рисунок 11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Рисунок 11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Рисунок 11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Рисунок 12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12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12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Рисунок 12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Рисунок 12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12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Рисунок 12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Рисунок 12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Рисунок 12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13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Рисунок 13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Рисунок 13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Рисунок 13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Рисунок 13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5</Words>
  <Application>Microsoft Office PowerPoint</Application>
  <PresentationFormat>Произвольный</PresentationFormat>
  <Paragraphs>5</Paragraphs>
  <Slides>172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172</vt:i4>
      </vt:variant>
    </vt:vector>
  </HeadingPairs>
  <TitlesOfParts>
    <vt:vector size="179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</cp:lastModifiedBy>
  <cp:revision>6</cp:revision>
  <dcterms:modified xsi:type="dcterms:W3CDTF">2022-12-14T14:20:59Z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2022-12-14T15:04:43Z</dcterms:created>
  <dc:creator/>
  <dc:description/>
  <dc:language>en-US</dc:language>
  <cp:lastModifiedBy/>
  <dcterms:modified xsi:type="dcterms:W3CDTF">2022-12-14T15:06:08Z</dcterms:modified>
  <cp:revision>1</cp:revision>
  <dc:subject/>
  <dc:title/>
</cp:coreProperties>
</file>